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63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80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82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81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01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06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12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58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13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89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87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B530A-D98F-4B94-B7EA-092A5D2D4283}" type="datetimeFigureOut">
              <a:rPr lang="de-DE" smtClean="0"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4BC95-1A22-488C-8C1D-EE4C079933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6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9600" b="1" dirty="0" err="1" smtClean="0">
                <a:solidFill>
                  <a:srgbClr val="FF0000"/>
                </a:solidFill>
              </a:rPr>
              <a:t>Müll</a:t>
            </a:r>
            <a:r>
              <a:rPr lang="de-DE" sz="9600" b="1" dirty="0" err="1" smtClean="0"/>
              <a:t>.</a:t>
            </a:r>
            <a:r>
              <a:rPr lang="de-DE" sz="9600" b="1" u="sng" dirty="0" err="1" smtClean="0">
                <a:solidFill>
                  <a:srgbClr val="92D050"/>
                </a:solidFill>
              </a:rPr>
              <a:t>Frei</a:t>
            </a:r>
            <a:r>
              <a:rPr lang="de-DE" sz="9600" b="1" dirty="0" err="1" smtClean="0"/>
              <a:t>.Burg</a:t>
            </a:r>
            <a:endParaRPr lang="de-DE" sz="9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54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Gliederung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Mehr Mülleimer (</a:t>
            </a:r>
            <a:r>
              <a:rPr lang="de-DE" dirty="0" err="1" smtClean="0"/>
              <a:t>Okenstr</a:t>
            </a:r>
            <a:r>
              <a:rPr lang="de-DE" dirty="0" smtClean="0"/>
              <a:t>.)</a:t>
            </a:r>
          </a:p>
          <a:p>
            <a:r>
              <a:rPr lang="de-DE" dirty="0" smtClean="0"/>
              <a:t>Aufklärung, warum man Mülleimer nutzen sollte</a:t>
            </a:r>
          </a:p>
          <a:p>
            <a:r>
              <a:rPr lang="de-DE" dirty="0" smtClean="0"/>
              <a:t>Folgen, wenn man diese nicht nutzt</a:t>
            </a:r>
          </a:p>
          <a:p>
            <a:r>
              <a:rPr lang="de-DE" dirty="0" smtClean="0"/>
              <a:t>Beispiele zur Mülleimergestaltung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96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75516"/>
            <a:ext cx="10515600" cy="1325563"/>
          </a:xfrm>
        </p:spPr>
        <p:txBody>
          <a:bodyPr/>
          <a:lstStyle/>
          <a:p>
            <a:r>
              <a:rPr lang="de-DE" b="1" dirty="0" err="1" smtClean="0"/>
              <a:t>Okenstraße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43232"/>
            <a:ext cx="5181600" cy="4351338"/>
          </a:xfrm>
        </p:spPr>
        <p:txBody>
          <a:bodyPr/>
          <a:lstStyle/>
          <a:p>
            <a:r>
              <a:rPr lang="de-DE" dirty="0" smtClean="0"/>
              <a:t>Begründung:</a:t>
            </a:r>
          </a:p>
          <a:p>
            <a:pPr marL="0" indent="0">
              <a:buNone/>
            </a:pPr>
            <a:r>
              <a:rPr lang="de-DE" dirty="0" smtClean="0"/>
              <a:t> Wenn die Schüler einkaufen, liegt           viel Müll auf der Straße.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37" y="121390"/>
            <a:ext cx="2309258" cy="3079010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97" y="121390"/>
            <a:ext cx="2309258" cy="30790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36" y="3565075"/>
            <a:ext cx="2307540" cy="30767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98" y="3565074"/>
            <a:ext cx="2309258" cy="30790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65" y="3565073"/>
            <a:ext cx="2311726" cy="308230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17" y="3565073"/>
            <a:ext cx="2307542" cy="30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2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Aufklärung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Kinder an Grundschulen aufklären warum man Mülleimer nutzen sollte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44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Folgen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Tiere leiden unter dem vielen Müll z.B. die Tiere im Meer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611187"/>
            <a:ext cx="5181600" cy="24288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55835"/>
            <a:ext cx="5181600" cy="29211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07245"/>
            <a:ext cx="4720936" cy="33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Beispiele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Mülleimer Gestaltung </a:t>
            </a:r>
          </a:p>
          <a:p>
            <a:r>
              <a:rPr lang="de-DE" dirty="0" smtClean="0"/>
              <a:t>Kindern an Grundschulen Vorträge präsentieren </a:t>
            </a:r>
          </a:p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1699" y="1825625"/>
            <a:ext cx="35826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0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Breitbild</PresentationFormat>
  <Paragraphs>16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Müll.Frei.Burg</vt:lpstr>
      <vt:lpstr>Gliederung</vt:lpstr>
      <vt:lpstr>Okenstraße</vt:lpstr>
      <vt:lpstr>Aufklärung</vt:lpstr>
      <vt:lpstr>Folgen</vt:lpstr>
      <vt:lpstr>Beispiele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Müll.Frei.Burg</dc:title>
  <dc:creator>Gast</dc:creator>
  <cp:lastModifiedBy>Gast</cp:lastModifiedBy>
  <cp:revision>5</cp:revision>
  <dcterms:created xsi:type="dcterms:W3CDTF">2019-03-29T11:04:19Z</dcterms:created>
  <dcterms:modified xsi:type="dcterms:W3CDTF">2019-03-29T11:45:30Z</dcterms:modified>
</cp:coreProperties>
</file>